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99" autoAdjust="0"/>
    <p:restoredTop sz="94660"/>
  </p:normalViewPr>
  <p:slideViewPr>
    <p:cSldViewPr>
      <p:cViewPr varScale="1">
        <p:scale>
          <a:sx n="49" d="100"/>
          <a:sy n="49" d="100"/>
        </p:scale>
        <p:origin x="-60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Ontogeneza</a:t>
            </a:r>
            <a:r>
              <a:rPr lang="en-GB" dirty="0" smtClean="0"/>
              <a:t> </a:t>
            </a:r>
            <a:r>
              <a:rPr lang="en-GB" dirty="0" err="1" smtClean="0"/>
              <a:t>jezika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Maja</a:t>
            </a:r>
            <a:r>
              <a:rPr lang="en-GB" dirty="0" smtClean="0"/>
              <a:t> </a:t>
            </a:r>
            <a:r>
              <a:rPr lang="en-GB" dirty="0" err="1" smtClean="0"/>
              <a:t>Ivanović</a:t>
            </a:r>
            <a:endParaRPr lang="en-GB" dirty="0" smtClean="0"/>
          </a:p>
          <a:p>
            <a:r>
              <a:rPr lang="en-GB" dirty="0" err="1" smtClean="0"/>
              <a:t>konsultacije</a:t>
            </a:r>
            <a:r>
              <a:rPr lang="en-GB" dirty="0" smtClean="0"/>
              <a:t>: </a:t>
            </a:r>
            <a:r>
              <a:rPr lang="en-GB" dirty="0" err="1" smtClean="0"/>
              <a:t>utorkom</a:t>
            </a:r>
            <a:r>
              <a:rPr lang="en-GB" dirty="0" smtClean="0"/>
              <a:t> u 17h</a:t>
            </a:r>
          </a:p>
          <a:p>
            <a:r>
              <a:rPr lang="en-GB" dirty="0" err="1" smtClean="0"/>
              <a:t>Stalne</a:t>
            </a:r>
            <a:r>
              <a:rPr lang="en-GB" dirty="0" smtClean="0"/>
              <a:t> </a:t>
            </a:r>
            <a:r>
              <a:rPr lang="en-GB" dirty="0" err="1" smtClean="0"/>
              <a:t>konsultacije:majapivanovic@gmail.com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Model </a:t>
            </a:r>
            <a:r>
              <a:rPr lang="en-GB" dirty="0" err="1" smtClean="0"/>
              <a:t>Berajtera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Skardamalije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Nezrele</a:t>
            </a:r>
            <a:r>
              <a:rPr lang="en-GB" dirty="0" smtClean="0"/>
              <a:t> </a:t>
            </a:r>
            <a:r>
              <a:rPr lang="en-GB" dirty="0" err="1" smtClean="0"/>
              <a:t>strategije</a:t>
            </a:r>
            <a:r>
              <a:rPr lang="en-GB" dirty="0" smtClean="0"/>
              <a:t>- </a:t>
            </a:r>
            <a:r>
              <a:rPr lang="en-GB" dirty="0" err="1" smtClean="0"/>
              <a:t>konwledge</a:t>
            </a:r>
            <a:r>
              <a:rPr lang="en-GB" dirty="0" smtClean="0"/>
              <a:t> telling</a:t>
            </a:r>
          </a:p>
          <a:p>
            <a:r>
              <a:rPr lang="en-GB" dirty="0" smtClean="0"/>
              <a:t>Knowledge transforming</a:t>
            </a:r>
          </a:p>
          <a:p>
            <a:r>
              <a:rPr lang="en-GB" dirty="0" err="1" smtClean="0"/>
              <a:t>Ekspertsko</a:t>
            </a:r>
            <a:r>
              <a:rPr lang="en-GB" dirty="0" smtClean="0"/>
              <a:t> </a:t>
            </a:r>
            <a:r>
              <a:rPr lang="en-GB" dirty="0" err="1" smtClean="0"/>
              <a:t>pisanje</a:t>
            </a:r>
            <a:r>
              <a:rPr lang="en-GB" dirty="0" smtClean="0"/>
              <a:t>-knowledge crafting;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Sociokulturna</a:t>
            </a:r>
            <a:r>
              <a:rPr lang="en-GB" dirty="0" smtClean="0"/>
              <a:t> </a:t>
            </a:r>
            <a:r>
              <a:rPr lang="en-GB" dirty="0" err="1" smtClean="0"/>
              <a:t>teorija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 </a:t>
            </a:r>
            <a:r>
              <a:rPr lang="en-GB" dirty="0" err="1" smtClean="0"/>
              <a:t>postoji</a:t>
            </a:r>
            <a:r>
              <a:rPr lang="en-GB" dirty="0" smtClean="0"/>
              <a:t> </a:t>
            </a:r>
            <a:r>
              <a:rPr lang="en-GB" dirty="0" err="1" smtClean="0"/>
              <a:t>opšta</a:t>
            </a:r>
            <a:r>
              <a:rPr lang="en-GB" dirty="0" smtClean="0"/>
              <a:t> </a:t>
            </a:r>
            <a:r>
              <a:rPr lang="en-GB" dirty="0" err="1" smtClean="0"/>
              <a:t>sposobnost</a:t>
            </a:r>
            <a:r>
              <a:rPr lang="en-GB" dirty="0" smtClean="0"/>
              <a:t> </a:t>
            </a:r>
            <a:r>
              <a:rPr lang="en-GB" dirty="0" err="1" smtClean="0"/>
              <a:t>čitanja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r>
              <a:rPr lang="en-GB" dirty="0" smtClean="0"/>
              <a:t> </a:t>
            </a:r>
            <a:r>
              <a:rPr lang="en-GB" dirty="0" err="1" smtClean="0"/>
              <a:t>nego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vrsta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nivoa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r>
              <a:rPr lang="en-GB" dirty="0" smtClean="0"/>
              <a:t> u </a:t>
            </a:r>
            <a:r>
              <a:rPr lang="en-GB" dirty="0" err="1" smtClean="0"/>
              <a:t>odnosu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socijalni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kulturni</a:t>
            </a:r>
            <a:r>
              <a:rPr lang="en-GB" dirty="0" smtClean="0"/>
              <a:t> </a:t>
            </a:r>
            <a:r>
              <a:rPr lang="en-GB" dirty="0" err="1" smtClean="0"/>
              <a:t>kontekst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Bahtinova</a:t>
            </a:r>
            <a:r>
              <a:rPr lang="en-GB" dirty="0" smtClean="0"/>
              <a:t> </a:t>
            </a:r>
            <a:r>
              <a:rPr lang="en-GB" dirty="0" err="1" smtClean="0"/>
              <a:t>teorija</a:t>
            </a:r>
            <a:r>
              <a:rPr lang="en-GB" dirty="0" smtClean="0"/>
              <a:t> </a:t>
            </a:r>
            <a:r>
              <a:rPr lang="en-GB" dirty="0" err="1" smtClean="0"/>
              <a:t>žanrova</a:t>
            </a:r>
            <a:r>
              <a:rPr lang="en-GB" dirty="0" smtClean="0"/>
              <a:t>-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onoliko</a:t>
            </a:r>
            <a:r>
              <a:rPr lang="en-GB" dirty="0" smtClean="0"/>
              <a:t> </a:t>
            </a:r>
            <a:r>
              <a:rPr lang="en-GB" dirty="0" err="1" smtClean="0"/>
              <a:t>tipova</a:t>
            </a:r>
            <a:r>
              <a:rPr lang="en-GB" dirty="0" smtClean="0"/>
              <a:t> </a:t>
            </a:r>
            <a:r>
              <a:rPr lang="en-GB" dirty="0" err="1" smtClean="0"/>
              <a:t>tekstova</a:t>
            </a:r>
            <a:r>
              <a:rPr lang="en-GB" dirty="0" smtClean="0"/>
              <a:t> </a:t>
            </a:r>
            <a:r>
              <a:rPr lang="en-GB" dirty="0" err="1" smtClean="0"/>
              <a:t>koliko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konkretnih</a:t>
            </a:r>
            <a:r>
              <a:rPr lang="en-GB" dirty="0" smtClean="0"/>
              <a:t> </a:t>
            </a:r>
            <a:r>
              <a:rPr lang="en-GB" dirty="0" err="1" smtClean="0"/>
              <a:t>komunikativnih</a:t>
            </a:r>
            <a:r>
              <a:rPr lang="en-GB" dirty="0" smtClean="0"/>
              <a:t> </a:t>
            </a:r>
            <a:r>
              <a:rPr lang="en-GB" dirty="0" err="1" smtClean="0"/>
              <a:t>situacija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Nistrand</a:t>
            </a:r>
            <a:r>
              <a:rPr lang="en-GB" dirty="0" smtClean="0"/>
              <a:t>- </a:t>
            </a:r>
            <a:r>
              <a:rPr lang="en-GB" dirty="0" err="1" smtClean="0"/>
              <a:t>sociointeraktivni</a:t>
            </a:r>
            <a:r>
              <a:rPr lang="en-GB" dirty="0" smtClean="0"/>
              <a:t> model;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Završna</a:t>
            </a:r>
            <a:r>
              <a:rPr lang="en-GB" dirty="0" smtClean="0"/>
              <a:t> </a:t>
            </a:r>
            <a:r>
              <a:rPr lang="en-GB" dirty="0" err="1" smtClean="0"/>
              <a:t>razmatranja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Pitanje</a:t>
            </a:r>
            <a:r>
              <a:rPr lang="en-GB" dirty="0" smtClean="0"/>
              <a:t> </a:t>
            </a:r>
            <a:r>
              <a:rPr lang="en-GB" dirty="0" err="1" smtClean="0"/>
              <a:t>šta</a:t>
            </a:r>
            <a:r>
              <a:rPr lang="en-GB" dirty="0" smtClean="0"/>
              <a:t> je </a:t>
            </a:r>
            <a:r>
              <a:rPr lang="en-GB" dirty="0" err="1" smtClean="0"/>
              <a:t>pisanje</a:t>
            </a:r>
            <a:r>
              <a:rPr lang="en-GB" dirty="0" smtClean="0"/>
              <a:t> se </a:t>
            </a:r>
            <a:r>
              <a:rPr lang="en-GB" dirty="0" err="1" smtClean="0"/>
              <a:t>transformiše</a:t>
            </a:r>
            <a:r>
              <a:rPr lang="en-GB" dirty="0" smtClean="0"/>
              <a:t> u </a:t>
            </a:r>
            <a:r>
              <a:rPr lang="en-GB" dirty="0" err="1" smtClean="0"/>
              <a:t>pitanje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Šta</a:t>
            </a:r>
            <a:r>
              <a:rPr lang="en-GB" dirty="0" smtClean="0"/>
              <a:t> je u </a:t>
            </a:r>
            <a:r>
              <a:rPr lang="en-GB" dirty="0" err="1" smtClean="0"/>
              <a:t>stvari</a:t>
            </a:r>
            <a:r>
              <a:rPr lang="en-GB" dirty="0" smtClean="0"/>
              <a:t> </a:t>
            </a:r>
            <a:r>
              <a:rPr lang="en-GB" dirty="0" err="1" smtClean="0"/>
              <a:t>pisanje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Savremena</a:t>
            </a:r>
            <a:r>
              <a:rPr lang="en-GB" dirty="0" smtClean="0"/>
              <a:t> </a:t>
            </a:r>
            <a:r>
              <a:rPr lang="en-GB" dirty="0" err="1" smtClean="0"/>
              <a:t>istraživanja</a:t>
            </a:r>
            <a:r>
              <a:rPr lang="en-GB" dirty="0" smtClean="0"/>
              <a:t> </a:t>
            </a:r>
            <a:r>
              <a:rPr lang="en-GB" dirty="0" err="1" smtClean="0"/>
              <a:t>uglavnom</a:t>
            </a:r>
            <a:r>
              <a:rPr lang="en-GB" dirty="0" smtClean="0"/>
              <a:t> </a:t>
            </a:r>
            <a:r>
              <a:rPr lang="en-GB" dirty="0" err="1" smtClean="0"/>
              <a:t>tumače</a:t>
            </a:r>
            <a:r>
              <a:rPr lang="en-GB" dirty="0" smtClean="0"/>
              <a:t> </a:t>
            </a:r>
            <a:r>
              <a:rPr lang="en-GB" dirty="0" err="1" smtClean="0"/>
              <a:t>tekstove</a:t>
            </a:r>
            <a:r>
              <a:rPr lang="en-GB" dirty="0" smtClean="0"/>
              <a:t> u </a:t>
            </a:r>
            <a:r>
              <a:rPr lang="en-GB" dirty="0" err="1" smtClean="0"/>
              <a:t>okviru</a:t>
            </a:r>
            <a:r>
              <a:rPr lang="en-GB" dirty="0" smtClean="0"/>
              <a:t> </a:t>
            </a:r>
            <a:r>
              <a:rPr lang="en-GB" dirty="0" err="1" smtClean="0"/>
              <a:t>sociokulturnog</a:t>
            </a:r>
            <a:r>
              <a:rPr lang="en-GB" dirty="0" smtClean="0"/>
              <a:t>, </a:t>
            </a:r>
            <a:r>
              <a:rPr lang="en-GB" dirty="0" err="1" smtClean="0"/>
              <a:t>političkog</a:t>
            </a:r>
            <a:r>
              <a:rPr lang="en-GB" dirty="0" smtClean="0"/>
              <a:t>, </a:t>
            </a:r>
            <a:r>
              <a:rPr lang="en-GB" dirty="0" err="1" smtClean="0"/>
              <a:t>istorijskog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svakodnevnog</a:t>
            </a:r>
            <a:r>
              <a:rPr lang="en-GB" dirty="0" smtClean="0"/>
              <a:t> </a:t>
            </a:r>
            <a:r>
              <a:rPr lang="en-GB" dirty="0" err="1" smtClean="0"/>
              <a:t>konteksta</a:t>
            </a:r>
            <a:r>
              <a:rPr lang="en-GB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Teorije</a:t>
            </a:r>
            <a:r>
              <a:rPr lang="en-GB" dirty="0" smtClean="0"/>
              <a:t> </a:t>
            </a:r>
            <a:r>
              <a:rPr lang="en-GB" smtClean="0"/>
              <a:t>pisanja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Kognitivne</a:t>
            </a:r>
            <a:endParaRPr lang="en-GB" dirty="0" smtClean="0"/>
          </a:p>
          <a:p>
            <a:r>
              <a:rPr lang="en-GB" dirty="0" err="1" smtClean="0"/>
              <a:t>Socijalne</a:t>
            </a:r>
            <a:endParaRPr lang="en-GB" dirty="0" smtClean="0"/>
          </a:p>
          <a:p>
            <a:r>
              <a:rPr lang="en-GB" dirty="0" err="1" smtClean="0"/>
              <a:t>Zajedničko-jezička</a:t>
            </a:r>
            <a:r>
              <a:rPr lang="en-GB" dirty="0" smtClean="0"/>
              <a:t> </a:t>
            </a:r>
            <a:r>
              <a:rPr lang="en-GB" dirty="0" err="1" smtClean="0"/>
              <a:t>kompetencija</a:t>
            </a:r>
            <a:r>
              <a:rPr lang="en-GB" dirty="0" smtClean="0"/>
              <a:t>-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produkciju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> (</a:t>
            </a:r>
            <a:r>
              <a:rPr lang="en-GB" dirty="0" err="1" smtClean="0"/>
              <a:t>kognitivni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) </a:t>
            </a:r>
            <a:r>
              <a:rPr lang="en-GB" dirty="0" err="1" smtClean="0"/>
              <a:t>treba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pouzdanu</a:t>
            </a:r>
            <a:r>
              <a:rPr lang="en-GB" dirty="0" smtClean="0"/>
              <a:t> </a:t>
            </a:r>
            <a:r>
              <a:rPr lang="en-GB" dirty="0" err="1" smtClean="0"/>
              <a:t>kompetenciju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način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obuče</a:t>
            </a:r>
            <a:r>
              <a:rPr lang="en-GB" dirty="0" smtClean="0"/>
              <a:t> </a:t>
            </a:r>
            <a:r>
              <a:rPr lang="en-GB" dirty="0" err="1" smtClean="0"/>
              <a:t>tekst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bi </a:t>
            </a:r>
            <a:r>
              <a:rPr lang="en-GB" dirty="0" err="1" smtClean="0"/>
              <a:t>ispunio</a:t>
            </a:r>
            <a:r>
              <a:rPr lang="en-GB" dirty="0" smtClean="0"/>
              <a:t> </a:t>
            </a:r>
            <a:r>
              <a:rPr lang="en-GB" dirty="0" err="1" smtClean="0"/>
              <a:t>cilj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bi </a:t>
            </a:r>
            <a:r>
              <a:rPr lang="en-GB" dirty="0" err="1" smtClean="0"/>
              <a:t>ga</a:t>
            </a:r>
            <a:r>
              <a:rPr lang="en-GB" dirty="0" smtClean="0"/>
              <a:t> </a:t>
            </a:r>
            <a:r>
              <a:rPr lang="en-GB" dirty="0" err="1" smtClean="0"/>
              <a:t>publika</a:t>
            </a:r>
            <a:r>
              <a:rPr lang="en-GB" dirty="0" smtClean="0"/>
              <a:t> </a:t>
            </a:r>
            <a:r>
              <a:rPr lang="en-GB" dirty="0" err="1" smtClean="0"/>
              <a:t>razumela</a:t>
            </a:r>
            <a:r>
              <a:rPr lang="en-GB" dirty="0" smtClean="0"/>
              <a:t> (</a:t>
            </a:r>
            <a:r>
              <a:rPr lang="en-GB" dirty="0" err="1" smtClean="0"/>
              <a:t>sociokulturni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Kognitivni</a:t>
            </a:r>
            <a:r>
              <a:rPr lang="en-GB" dirty="0" smtClean="0"/>
              <a:t> </a:t>
            </a:r>
            <a:r>
              <a:rPr lang="en-GB" dirty="0" err="1" smtClean="0"/>
              <a:t>modeli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Hejs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Flauer</a:t>
            </a:r>
            <a:r>
              <a:rPr lang="en-GB" dirty="0" smtClean="0"/>
              <a:t> 1980.god.</a:t>
            </a:r>
          </a:p>
          <a:p>
            <a:endParaRPr lang="en-GB" dirty="0" smtClean="0"/>
          </a:p>
          <a:p>
            <a:r>
              <a:rPr lang="en-GB" dirty="0" err="1" smtClean="0"/>
              <a:t>Hejs</a:t>
            </a:r>
            <a:r>
              <a:rPr lang="en-GB" dirty="0" smtClean="0"/>
              <a:t>- </a:t>
            </a:r>
            <a:r>
              <a:rPr lang="en-GB" dirty="0" err="1" smtClean="0"/>
              <a:t>revidirani</a:t>
            </a:r>
            <a:r>
              <a:rPr lang="en-GB" dirty="0" smtClean="0"/>
              <a:t> model 1996. god.</a:t>
            </a:r>
          </a:p>
          <a:p>
            <a:r>
              <a:rPr lang="en-GB" dirty="0" err="1" smtClean="0"/>
              <a:t>Proces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tri faze:</a:t>
            </a:r>
          </a:p>
          <a:p>
            <a:r>
              <a:rPr lang="en-GB" dirty="0" err="1" smtClean="0"/>
              <a:t>Planiranje</a:t>
            </a:r>
            <a:endParaRPr lang="en-GB" dirty="0" smtClean="0"/>
          </a:p>
          <a:p>
            <a:r>
              <a:rPr lang="en-GB" dirty="0" err="1" smtClean="0"/>
              <a:t>Prevođenje</a:t>
            </a:r>
            <a:r>
              <a:rPr lang="en-GB" dirty="0" smtClean="0"/>
              <a:t> (</a:t>
            </a:r>
            <a:r>
              <a:rPr lang="en-GB" dirty="0" err="1" smtClean="0"/>
              <a:t>pretakanje</a:t>
            </a:r>
            <a:r>
              <a:rPr lang="en-GB" dirty="0" smtClean="0"/>
              <a:t> </a:t>
            </a:r>
            <a:r>
              <a:rPr lang="en-GB" dirty="0" err="1" smtClean="0"/>
              <a:t>misaonog</a:t>
            </a:r>
            <a:r>
              <a:rPr lang="en-GB" dirty="0" smtClean="0"/>
              <a:t> </a:t>
            </a:r>
            <a:r>
              <a:rPr lang="en-GB" dirty="0" err="1" smtClean="0"/>
              <a:t>sadržaja</a:t>
            </a:r>
            <a:r>
              <a:rPr lang="en-GB" dirty="0" smtClean="0"/>
              <a:t> u </a:t>
            </a:r>
            <a:r>
              <a:rPr lang="en-GB" dirty="0" err="1" smtClean="0"/>
              <a:t>pisanu</a:t>
            </a:r>
            <a:r>
              <a:rPr lang="en-GB" dirty="0" smtClean="0"/>
              <a:t> </a:t>
            </a:r>
            <a:r>
              <a:rPr lang="en-GB" dirty="0" err="1" smtClean="0"/>
              <a:t>formu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Provera</a:t>
            </a:r>
            <a:r>
              <a:rPr lang="en-GB" dirty="0" smtClean="0"/>
              <a:t> (</a:t>
            </a:r>
            <a:r>
              <a:rPr lang="en-GB" dirty="0" err="1" smtClean="0"/>
              <a:t>pregledanje</a:t>
            </a:r>
            <a:r>
              <a:rPr lang="en-GB" dirty="0" smtClean="0"/>
              <a:t> </a:t>
            </a:r>
            <a:r>
              <a:rPr lang="en-GB" dirty="0" err="1" smtClean="0"/>
              <a:t>napisanog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Hejsov</a:t>
            </a:r>
            <a:r>
              <a:rPr lang="en-GB" dirty="0" smtClean="0"/>
              <a:t>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Kasnije</a:t>
            </a:r>
            <a:r>
              <a:rPr lang="en-GB" dirty="0" smtClean="0"/>
              <a:t> </a:t>
            </a:r>
            <a:r>
              <a:rPr lang="en-GB" dirty="0" err="1" smtClean="0"/>
              <a:t>dopunjen</a:t>
            </a:r>
            <a:r>
              <a:rPr lang="en-GB" dirty="0" smtClean="0"/>
              <a:t> </a:t>
            </a:r>
            <a:r>
              <a:rPr lang="en-GB" dirty="0" err="1" smtClean="0"/>
              <a:t>motivisanošću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pisanjem</a:t>
            </a:r>
            <a:r>
              <a:rPr lang="en-GB" dirty="0" smtClean="0"/>
              <a:t>, </a:t>
            </a:r>
            <a:r>
              <a:rPr lang="en-GB" dirty="0" err="1" smtClean="0"/>
              <a:t>kontekst</a:t>
            </a:r>
            <a:r>
              <a:rPr lang="en-GB" dirty="0" smtClean="0"/>
              <a:t> u </a:t>
            </a:r>
            <a:r>
              <a:rPr lang="en-GB" dirty="0" err="1" smtClean="0"/>
              <a:t>kome</a:t>
            </a:r>
            <a:r>
              <a:rPr lang="en-GB" dirty="0" smtClean="0"/>
              <a:t> se </a:t>
            </a:r>
            <a:r>
              <a:rPr lang="en-GB" dirty="0" err="1" smtClean="0"/>
              <a:t>pisanje</a:t>
            </a:r>
            <a:r>
              <a:rPr lang="en-GB" dirty="0" smtClean="0"/>
              <a:t> </a:t>
            </a:r>
            <a:r>
              <a:rPr lang="en-GB" dirty="0" err="1" smtClean="0"/>
              <a:t>odvija</a:t>
            </a:r>
            <a:r>
              <a:rPr lang="en-GB" dirty="0" smtClean="0"/>
              <a:t>, </a:t>
            </a:r>
            <a:r>
              <a:rPr lang="en-GB" dirty="0" err="1" smtClean="0"/>
              <a:t>kapacitet</a:t>
            </a:r>
            <a:r>
              <a:rPr lang="en-GB" dirty="0" smtClean="0"/>
              <a:t> </a:t>
            </a:r>
            <a:r>
              <a:rPr lang="en-GB" dirty="0" err="1" smtClean="0"/>
              <a:t>kratkotrajne</a:t>
            </a:r>
            <a:r>
              <a:rPr lang="en-GB" dirty="0" smtClean="0"/>
              <a:t> </a:t>
            </a:r>
            <a:r>
              <a:rPr lang="en-GB" dirty="0" err="1" smtClean="0"/>
              <a:t>memorije</a:t>
            </a:r>
            <a:r>
              <a:rPr lang="en-GB" dirty="0" smtClean="0"/>
              <a:t>;</a:t>
            </a:r>
          </a:p>
          <a:p>
            <a:r>
              <a:rPr lang="en-GB" dirty="0" smtClean="0"/>
              <a:t>=&gt; </a:t>
            </a:r>
            <a:r>
              <a:rPr lang="en-GB" dirty="0" err="1" smtClean="0"/>
              <a:t>faza</a:t>
            </a:r>
            <a:r>
              <a:rPr lang="en-GB" dirty="0" smtClean="0"/>
              <a:t> </a:t>
            </a:r>
            <a:r>
              <a:rPr lang="en-GB" dirty="0" err="1" smtClean="0"/>
              <a:t>razmišljanja</a:t>
            </a:r>
            <a:r>
              <a:rPr lang="en-GB" dirty="0" smtClean="0"/>
              <a:t>, </a:t>
            </a:r>
            <a:r>
              <a:rPr lang="en-GB" dirty="0" err="1" smtClean="0"/>
              <a:t>produkovanje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interpretacija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Početnici</a:t>
            </a:r>
            <a:r>
              <a:rPr lang="en-GB" dirty="0" smtClean="0"/>
              <a:t>: </a:t>
            </a:r>
            <a:r>
              <a:rPr lang="en-GB" dirty="0" err="1" smtClean="0"/>
              <a:t>iskusni</a:t>
            </a:r>
            <a:r>
              <a:rPr lang="en-GB" dirty="0" smtClean="0"/>
              <a:t> </a:t>
            </a:r>
            <a:r>
              <a:rPr lang="en-GB" dirty="0" err="1" smtClean="0"/>
              <a:t>pisci-razlike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Faza</a:t>
            </a:r>
            <a:r>
              <a:rPr lang="en-GB" dirty="0" smtClean="0"/>
              <a:t> </a:t>
            </a:r>
            <a:r>
              <a:rPr lang="en-GB" dirty="0" err="1" smtClean="0"/>
              <a:t>planiranja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Planiranje</a:t>
            </a:r>
            <a:r>
              <a:rPr lang="en-GB" dirty="0" smtClean="0"/>
              <a:t> </a:t>
            </a:r>
            <a:r>
              <a:rPr lang="en-GB" dirty="0" err="1" smtClean="0"/>
              <a:t>oblikuje</a:t>
            </a:r>
            <a:r>
              <a:rPr lang="en-GB" dirty="0" smtClean="0"/>
              <a:t> </a:t>
            </a:r>
            <a:r>
              <a:rPr lang="en-GB" dirty="0" err="1" smtClean="0"/>
              <a:t>preverbalnu</a:t>
            </a:r>
            <a:r>
              <a:rPr lang="en-GB" dirty="0" smtClean="0"/>
              <a:t> </a:t>
            </a:r>
            <a:r>
              <a:rPr lang="en-GB" dirty="0" err="1" smtClean="0"/>
              <a:t>poruku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korelira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idejama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pisac</a:t>
            </a:r>
            <a:r>
              <a:rPr lang="en-GB" dirty="0" smtClean="0"/>
              <a:t> </a:t>
            </a:r>
            <a:r>
              <a:rPr lang="en-GB" dirty="0" err="1" smtClean="0"/>
              <a:t>želi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iznese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dece</a:t>
            </a:r>
            <a:r>
              <a:rPr lang="en-GB" dirty="0" smtClean="0"/>
              <a:t>, </a:t>
            </a:r>
            <a:r>
              <a:rPr lang="en-GB" dirty="0" err="1" smtClean="0"/>
              <a:t>početnika</a:t>
            </a:r>
            <a:r>
              <a:rPr lang="en-GB" dirty="0" smtClean="0"/>
              <a:t> ova </a:t>
            </a:r>
            <a:r>
              <a:rPr lang="en-GB" dirty="0" err="1" smtClean="0"/>
              <a:t>faza</a:t>
            </a:r>
            <a:r>
              <a:rPr lang="en-GB" dirty="0" smtClean="0"/>
              <a:t> ne </a:t>
            </a:r>
            <a:r>
              <a:rPr lang="en-GB" dirty="0" err="1" smtClean="0"/>
              <a:t>postoji</a:t>
            </a:r>
            <a:r>
              <a:rPr lang="en-GB" dirty="0" smtClean="0"/>
              <a:t>; </a:t>
            </a:r>
            <a:r>
              <a:rPr lang="en-GB" dirty="0" err="1" smtClean="0"/>
              <a:t>ograničen</a:t>
            </a:r>
            <a:r>
              <a:rPr lang="en-GB" dirty="0" smtClean="0"/>
              <a:t> </a:t>
            </a:r>
            <a:r>
              <a:rPr lang="en-GB" dirty="0" err="1" smtClean="0"/>
              <a:t>prostor</a:t>
            </a:r>
            <a:r>
              <a:rPr lang="en-GB" dirty="0" smtClean="0"/>
              <a:t> </a:t>
            </a:r>
            <a:r>
              <a:rPr lang="en-GB" dirty="0" err="1" smtClean="0"/>
              <a:t>kratkotrajne</a:t>
            </a:r>
            <a:r>
              <a:rPr lang="en-GB" dirty="0" smtClean="0"/>
              <a:t> </a:t>
            </a:r>
            <a:r>
              <a:rPr lang="en-GB" dirty="0" err="1" smtClean="0"/>
              <a:t>memorije</a:t>
            </a:r>
            <a:r>
              <a:rPr lang="en-GB" dirty="0" smtClean="0"/>
              <a:t>; </a:t>
            </a:r>
            <a:r>
              <a:rPr lang="en-GB" dirty="0" err="1" smtClean="0"/>
              <a:t>imaju</a:t>
            </a:r>
            <a:r>
              <a:rPr lang="en-GB" dirty="0" smtClean="0"/>
              <a:t> problem </a:t>
            </a:r>
            <a:r>
              <a:rPr lang="en-GB" dirty="0" err="1" smtClean="0"/>
              <a:t>da</a:t>
            </a:r>
            <a:r>
              <a:rPr lang="en-GB" dirty="0" smtClean="0"/>
              <a:t> prate </a:t>
            </a:r>
            <a:r>
              <a:rPr lang="en-GB" dirty="0" err="1" smtClean="0"/>
              <a:t>sadržaj</a:t>
            </a:r>
            <a:r>
              <a:rPr lang="en-GB" dirty="0" smtClean="0"/>
              <a:t> pa </a:t>
            </a:r>
            <a:r>
              <a:rPr lang="en-GB" dirty="0" err="1" smtClean="0"/>
              <a:t>ponavljaju</a:t>
            </a:r>
            <a:r>
              <a:rPr lang="en-GB" dirty="0" smtClean="0"/>
              <a:t> </a:t>
            </a:r>
            <a:r>
              <a:rPr lang="en-GB" dirty="0" err="1" smtClean="0"/>
              <a:t>rečenice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iskusnih</a:t>
            </a:r>
            <a:r>
              <a:rPr lang="en-GB" dirty="0" smtClean="0"/>
              <a:t> </a:t>
            </a:r>
            <a:r>
              <a:rPr lang="en-GB" dirty="0" err="1" smtClean="0"/>
              <a:t>pisaca</a:t>
            </a:r>
            <a:r>
              <a:rPr lang="en-GB" dirty="0" smtClean="0"/>
              <a:t> </a:t>
            </a:r>
            <a:r>
              <a:rPr lang="en-GB" dirty="0" err="1" smtClean="0"/>
              <a:t>vrlo</a:t>
            </a:r>
            <a:r>
              <a:rPr lang="en-GB" dirty="0" smtClean="0"/>
              <a:t> </a:t>
            </a:r>
            <a:r>
              <a:rPr lang="en-GB" dirty="0" err="1" smtClean="0"/>
              <a:t>bitna</a:t>
            </a:r>
            <a:r>
              <a:rPr lang="en-GB" dirty="0" smtClean="0"/>
              <a:t> </a:t>
            </a:r>
            <a:r>
              <a:rPr lang="en-GB" dirty="0" err="1" smtClean="0"/>
              <a:t>faza</a:t>
            </a:r>
            <a:r>
              <a:rPr lang="en-GB" dirty="0" smtClean="0"/>
              <a:t>, </a:t>
            </a:r>
            <a:r>
              <a:rPr lang="en-GB" dirty="0" err="1" smtClean="0"/>
              <a:t>razvijen</a:t>
            </a:r>
            <a:r>
              <a:rPr lang="en-GB" dirty="0" smtClean="0"/>
              <a:t> plan, </a:t>
            </a:r>
            <a:r>
              <a:rPr lang="en-GB" dirty="0" err="1" smtClean="0"/>
              <a:t>teze</a:t>
            </a:r>
            <a:r>
              <a:rPr lang="en-GB" dirty="0" smtClean="0"/>
              <a:t>, </a:t>
            </a:r>
            <a:r>
              <a:rPr lang="en-GB" dirty="0" err="1" smtClean="0"/>
              <a:t>priprema</a:t>
            </a:r>
            <a:r>
              <a:rPr lang="en-GB" dirty="0" smtClean="0"/>
              <a:t> </a:t>
            </a:r>
            <a:r>
              <a:rPr lang="en-GB" dirty="0" err="1" smtClean="0"/>
              <a:t>unapred</a:t>
            </a:r>
            <a:r>
              <a:rPr lang="en-GB" dirty="0" smtClean="0"/>
              <a:t> </a:t>
            </a:r>
            <a:r>
              <a:rPr lang="en-GB" dirty="0" err="1" smtClean="0"/>
              <a:t>rezultira</a:t>
            </a:r>
            <a:r>
              <a:rPr lang="en-GB" dirty="0" smtClean="0"/>
              <a:t> </a:t>
            </a:r>
            <a:r>
              <a:rPr lang="en-GB" dirty="0" err="1" smtClean="0"/>
              <a:t>kvalitetnijim</a:t>
            </a:r>
            <a:r>
              <a:rPr lang="en-GB" dirty="0" smtClean="0"/>
              <a:t> </a:t>
            </a:r>
            <a:r>
              <a:rPr lang="en-GB" dirty="0" err="1" smtClean="0"/>
              <a:t>tekstom</a:t>
            </a:r>
            <a:r>
              <a:rPr lang="en-GB" dirty="0" smtClean="0"/>
              <a:t>;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pišu</a:t>
            </a:r>
            <a:r>
              <a:rPr lang="en-GB" dirty="0" smtClean="0"/>
              <a:t> 1 </a:t>
            </a:r>
            <a:r>
              <a:rPr lang="en-GB" dirty="0" err="1" smtClean="0"/>
              <a:t>minut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dobijanju</a:t>
            </a:r>
            <a:r>
              <a:rPr lang="en-GB" dirty="0" smtClean="0"/>
              <a:t> </a:t>
            </a:r>
            <a:r>
              <a:rPr lang="en-GB" dirty="0" err="1" smtClean="0"/>
              <a:t>teme</a:t>
            </a:r>
            <a:r>
              <a:rPr lang="en-GB" dirty="0" smtClean="0"/>
              <a:t>, a </a:t>
            </a:r>
            <a:r>
              <a:rPr lang="en-GB" dirty="0" err="1" smtClean="0"/>
              <a:t>odrasli</a:t>
            </a:r>
            <a:r>
              <a:rPr lang="en-GB" dirty="0" smtClean="0"/>
              <a:t> </a:t>
            </a:r>
            <a:r>
              <a:rPr lang="en-GB" dirty="0" err="1" smtClean="0"/>
              <a:t>prvo</a:t>
            </a:r>
            <a:r>
              <a:rPr lang="en-GB" dirty="0" smtClean="0"/>
              <a:t> </a:t>
            </a:r>
            <a:r>
              <a:rPr lang="en-GB" dirty="0" err="1" smtClean="0"/>
              <a:t>formulišu</a:t>
            </a:r>
            <a:r>
              <a:rPr lang="en-GB" dirty="0" smtClean="0"/>
              <a:t> </a:t>
            </a:r>
            <a:r>
              <a:rPr lang="en-GB" dirty="0" err="1" smtClean="0"/>
              <a:t>ciljeve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Bolje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ocenjeni</a:t>
            </a:r>
            <a:r>
              <a:rPr lang="en-GB" dirty="0" smtClean="0"/>
              <a:t> </a:t>
            </a:r>
            <a:r>
              <a:rPr lang="en-GB" dirty="0" err="1" smtClean="0"/>
              <a:t>oni</a:t>
            </a:r>
            <a:r>
              <a:rPr lang="en-GB" dirty="0" smtClean="0"/>
              <a:t> </a:t>
            </a:r>
            <a:r>
              <a:rPr lang="en-GB" dirty="0" err="1" smtClean="0"/>
              <a:t>tekstovi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dužu</a:t>
            </a:r>
            <a:r>
              <a:rPr lang="en-GB" dirty="0" smtClean="0"/>
              <a:t> </a:t>
            </a:r>
            <a:r>
              <a:rPr lang="en-GB" dirty="0" err="1" smtClean="0"/>
              <a:t>fazu</a:t>
            </a:r>
            <a:r>
              <a:rPr lang="en-GB" dirty="0" smtClean="0"/>
              <a:t> </a:t>
            </a:r>
            <a:r>
              <a:rPr lang="en-GB" dirty="0" err="1" smtClean="0"/>
              <a:t>pripreme</a:t>
            </a:r>
            <a:r>
              <a:rPr lang="en-GB" dirty="0" smtClean="0"/>
              <a:t> (</a:t>
            </a:r>
            <a:r>
              <a:rPr lang="en-GB" dirty="0" err="1" smtClean="0"/>
              <a:t>školska</a:t>
            </a:r>
            <a:r>
              <a:rPr lang="en-GB" dirty="0" smtClean="0"/>
              <a:t> </a:t>
            </a:r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ugl</a:t>
            </a:r>
            <a:r>
              <a:rPr lang="en-GB" dirty="0" smtClean="0"/>
              <a:t>. </a:t>
            </a:r>
            <a:r>
              <a:rPr lang="en-GB" dirty="0" err="1" smtClean="0"/>
              <a:t>Oko</a:t>
            </a:r>
            <a:r>
              <a:rPr lang="en-GB" dirty="0" smtClean="0"/>
              <a:t> 2-3min, </a:t>
            </a:r>
            <a:r>
              <a:rPr lang="en-GB" dirty="0" err="1" smtClean="0"/>
              <a:t>retki</a:t>
            </a:r>
            <a:r>
              <a:rPr lang="en-GB" dirty="0" smtClean="0"/>
              <a:t> do 15min);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Faza</a:t>
            </a:r>
            <a:r>
              <a:rPr lang="en-GB" dirty="0" smtClean="0"/>
              <a:t> </a:t>
            </a:r>
            <a:r>
              <a:rPr lang="en-GB" dirty="0" err="1" smtClean="0"/>
              <a:t>generisanja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Osmišljena</a:t>
            </a:r>
            <a:r>
              <a:rPr lang="en-GB" dirty="0" smtClean="0"/>
              <a:t> </a:t>
            </a:r>
            <a:r>
              <a:rPr lang="en-GB" dirty="0" err="1" smtClean="0"/>
              <a:t>poruka</a:t>
            </a:r>
            <a:r>
              <a:rPr lang="en-GB" dirty="0" smtClean="0"/>
              <a:t> se </a:t>
            </a:r>
            <a:r>
              <a:rPr lang="en-GB" dirty="0" err="1" smtClean="0"/>
              <a:t>transformiše</a:t>
            </a:r>
            <a:r>
              <a:rPr lang="en-GB" dirty="0" smtClean="0"/>
              <a:t> u </a:t>
            </a:r>
            <a:r>
              <a:rPr lang="en-GB" dirty="0" err="1" smtClean="0"/>
              <a:t>jezičku</a:t>
            </a:r>
            <a:r>
              <a:rPr lang="en-GB" dirty="0" smtClean="0"/>
              <a:t> </a:t>
            </a:r>
            <a:r>
              <a:rPr lang="en-GB" dirty="0" err="1" smtClean="0"/>
              <a:t>formu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Povlačenje</a:t>
            </a:r>
            <a:r>
              <a:rPr lang="en-GB" dirty="0" smtClean="0"/>
              <a:t> </a:t>
            </a:r>
            <a:r>
              <a:rPr lang="en-GB" dirty="0" err="1" smtClean="0"/>
              <a:t>leksema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mentalnog</a:t>
            </a:r>
            <a:r>
              <a:rPr lang="en-GB" dirty="0" smtClean="0"/>
              <a:t> </a:t>
            </a:r>
            <a:r>
              <a:rPr lang="en-GB" dirty="0" err="1" smtClean="0"/>
              <a:t>leksikona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Izbor</a:t>
            </a:r>
            <a:r>
              <a:rPr lang="en-GB" dirty="0" smtClean="0"/>
              <a:t> </a:t>
            </a:r>
            <a:r>
              <a:rPr lang="en-GB" dirty="0" err="1" smtClean="0"/>
              <a:t>sadržaja</a:t>
            </a:r>
            <a:r>
              <a:rPr lang="en-GB" dirty="0" smtClean="0"/>
              <a:t>, </a:t>
            </a:r>
            <a:r>
              <a:rPr lang="en-GB" dirty="0" err="1" smtClean="0"/>
              <a:t>leksike</a:t>
            </a:r>
            <a:r>
              <a:rPr lang="en-GB" dirty="0" smtClean="0"/>
              <a:t>, </a:t>
            </a:r>
            <a:r>
              <a:rPr lang="en-GB" dirty="0" err="1" smtClean="0"/>
              <a:t>odgovarajuće</a:t>
            </a:r>
            <a:r>
              <a:rPr lang="en-GB" dirty="0" smtClean="0"/>
              <a:t> </a:t>
            </a:r>
            <a:r>
              <a:rPr lang="en-GB" dirty="0" err="1" smtClean="0"/>
              <a:t>sintaksičke</a:t>
            </a:r>
            <a:r>
              <a:rPr lang="en-GB" dirty="0" smtClean="0"/>
              <a:t> </a:t>
            </a:r>
            <a:r>
              <a:rPr lang="en-GB" dirty="0" err="1" smtClean="0"/>
              <a:t>forme</a:t>
            </a:r>
            <a:r>
              <a:rPr lang="en-GB" dirty="0" smtClean="0"/>
              <a:t>;</a:t>
            </a:r>
          </a:p>
          <a:p>
            <a:r>
              <a:rPr lang="en-GB" dirty="0" smtClean="0"/>
              <a:t>Ne </a:t>
            </a:r>
            <a:r>
              <a:rPr lang="en-GB" dirty="0" err="1" smtClean="0"/>
              <a:t>pišu</a:t>
            </a:r>
            <a:r>
              <a:rPr lang="en-GB" dirty="0" smtClean="0"/>
              <a:t> ,,u </a:t>
            </a:r>
            <a:r>
              <a:rPr lang="en-GB" dirty="0" err="1" smtClean="0"/>
              <a:t>jednom</a:t>
            </a:r>
            <a:r>
              <a:rPr lang="en-GB" dirty="0" smtClean="0"/>
              <a:t> </a:t>
            </a:r>
            <a:r>
              <a:rPr lang="en-GB" dirty="0" err="1" smtClean="0"/>
              <a:t>dahu</a:t>
            </a:r>
            <a:r>
              <a:rPr lang="en-GB" dirty="0" smtClean="0"/>
              <a:t>”- </a:t>
            </a:r>
            <a:r>
              <a:rPr lang="en-GB" dirty="0" err="1" smtClean="0"/>
              <a:t>sintaksički</a:t>
            </a:r>
            <a:r>
              <a:rPr lang="en-GB" dirty="0" smtClean="0"/>
              <a:t> </a:t>
            </a:r>
            <a:r>
              <a:rPr lang="en-GB" dirty="0" err="1" smtClean="0"/>
              <a:t>diskontinuitet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Četiri</a:t>
            </a:r>
            <a:r>
              <a:rPr lang="en-GB" dirty="0" smtClean="0"/>
              <a:t> </a:t>
            </a:r>
            <a:r>
              <a:rPr lang="en-GB" dirty="0" err="1" smtClean="0"/>
              <a:t>moguće</a:t>
            </a:r>
            <a:r>
              <a:rPr lang="en-GB" dirty="0" smtClean="0"/>
              <a:t> </a:t>
            </a:r>
            <a:r>
              <a:rPr lang="en-GB" dirty="0" err="1" smtClean="0"/>
              <a:t>strategije-Hejs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err="1" smtClean="0"/>
              <a:t>Potpune</a:t>
            </a:r>
            <a:r>
              <a:rPr lang="en-GB" dirty="0" smtClean="0"/>
              <a:t>, </a:t>
            </a:r>
            <a:r>
              <a:rPr lang="en-GB" dirty="0" err="1" smtClean="0"/>
              <a:t>gotove</a:t>
            </a:r>
            <a:r>
              <a:rPr lang="en-GB" dirty="0" smtClean="0"/>
              <a:t>, “</a:t>
            </a:r>
            <a:r>
              <a:rPr lang="en-GB" dirty="0" err="1" smtClean="0"/>
              <a:t>ispolirane</a:t>
            </a:r>
            <a:r>
              <a:rPr lang="en-GB" dirty="0" smtClean="0"/>
              <a:t>” </a:t>
            </a:r>
            <a:r>
              <a:rPr lang="en-GB" dirty="0" err="1" smtClean="0"/>
              <a:t>rečenice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Kompletne</a:t>
            </a:r>
            <a:r>
              <a:rPr lang="en-GB" dirty="0" smtClean="0"/>
              <a:t>, “</a:t>
            </a:r>
            <a:r>
              <a:rPr lang="en-GB" dirty="0" err="1" smtClean="0"/>
              <a:t>neispolirane</a:t>
            </a:r>
            <a:r>
              <a:rPr lang="en-GB" dirty="0" smtClean="0"/>
              <a:t>” </a:t>
            </a:r>
            <a:r>
              <a:rPr lang="en-GB" dirty="0" err="1" smtClean="0"/>
              <a:t>rečenice</a:t>
            </a:r>
            <a:r>
              <a:rPr lang="en-GB" dirty="0" smtClean="0"/>
              <a:t>;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prva</a:t>
            </a:r>
            <a:r>
              <a:rPr lang="en-GB" dirty="0" smtClean="0"/>
              <a:t> </a:t>
            </a:r>
            <a:r>
              <a:rPr lang="en-GB" dirty="0" err="1" smtClean="0"/>
              <a:t>ruka</a:t>
            </a:r>
            <a:r>
              <a:rPr lang="en-GB" dirty="0" smtClean="0"/>
              <a:t>” </a:t>
            </a:r>
            <a:r>
              <a:rPr lang="en-GB" dirty="0" err="1" smtClean="0"/>
              <a:t>tj</a:t>
            </a:r>
            <a:r>
              <a:rPr lang="en-GB" dirty="0" smtClean="0"/>
              <a:t>. </a:t>
            </a:r>
            <a:r>
              <a:rPr lang="en-GB" dirty="0" err="1" smtClean="0"/>
              <a:t>organizovane</a:t>
            </a:r>
            <a:r>
              <a:rPr lang="en-GB" dirty="0" smtClean="0"/>
              <a:t> </a:t>
            </a:r>
            <a:r>
              <a:rPr lang="en-GB" dirty="0" err="1" smtClean="0"/>
              <a:t>beleške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Neorganizovane</a:t>
            </a:r>
            <a:r>
              <a:rPr lang="en-GB" dirty="0" smtClean="0"/>
              <a:t> </a:t>
            </a:r>
            <a:r>
              <a:rPr lang="en-GB" dirty="0" err="1" smtClean="0"/>
              <a:t>beleške</a:t>
            </a:r>
            <a:r>
              <a:rPr lang="en-GB" dirty="0" smtClean="0"/>
              <a:t>;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Faza</a:t>
            </a:r>
            <a:r>
              <a:rPr lang="en-GB" dirty="0" smtClean="0"/>
              <a:t> </a:t>
            </a:r>
            <a:r>
              <a:rPr lang="en-GB" dirty="0" err="1" smtClean="0"/>
              <a:t>revizije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proveravaju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nivo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rečenice</a:t>
            </a:r>
            <a:r>
              <a:rPr lang="en-GB" dirty="0" smtClean="0"/>
              <a:t>, a </a:t>
            </a:r>
            <a:r>
              <a:rPr lang="en-GB" dirty="0" err="1" smtClean="0"/>
              <a:t>iskusni</a:t>
            </a:r>
            <a:r>
              <a:rPr lang="en-GB" dirty="0" smtClean="0"/>
              <a:t> </a:t>
            </a:r>
            <a:r>
              <a:rPr lang="en-GB" dirty="0" err="1" smtClean="0"/>
              <a:t>pisci</a:t>
            </a:r>
            <a:r>
              <a:rPr lang="en-GB" dirty="0" smtClean="0"/>
              <a:t> </a:t>
            </a:r>
            <a:r>
              <a:rPr lang="en-GB" dirty="0" err="1" smtClean="0"/>
              <a:t>posmatraju</a:t>
            </a:r>
            <a:r>
              <a:rPr lang="en-GB" dirty="0" smtClean="0"/>
              <a:t> </a:t>
            </a:r>
            <a:r>
              <a:rPr lang="en-GB" dirty="0" err="1" smtClean="0"/>
              <a:t>celokupnu</a:t>
            </a:r>
            <a:r>
              <a:rPr lang="en-GB" dirty="0" smtClean="0"/>
              <a:t> </a:t>
            </a:r>
            <a:r>
              <a:rPr lang="en-GB" dirty="0" err="1" smtClean="0"/>
              <a:t>strukturu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Svest</a:t>
            </a:r>
            <a:r>
              <a:rPr lang="en-GB" dirty="0" smtClean="0"/>
              <a:t> o </a:t>
            </a:r>
            <a:r>
              <a:rPr lang="en-GB" dirty="0" err="1" smtClean="0"/>
              <a:t>udaljenom</a:t>
            </a:r>
            <a:r>
              <a:rPr lang="en-GB" dirty="0" smtClean="0"/>
              <a:t> </a:t>
            </a:r>
            <a:r>
              <a:rPr lang="en-GB" dirty="0" err="1" smtClean="0"/>
              <a:t>sagvorniku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Izbor</a:t>
            </a:r>
            <a:r>
              <a:rPr lang="en-GB" dirty="0" smtClean="0"/>
              <a:t> </a:t>
            </a:r>
            <a:r>
              <a:rPr lang="en-GB" dirty="0" err="1" smtClean="0"/>
              <a:t>leksema</a:t>
            </a:r>
            <a:r>
              <a:rPr lang="en-GB" dirty="0" smtClean="0"/>
              <a:t> u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trima</a:t>
            </a:r>
            <a:r>
              <a:rPr lang="en-GB" dirty="0" smtClean="0"/>
              <a:t> </a:t>
            </a:r>
            <a:r>
              <a:rPr lang="en-GB" dirty="0" err="1" smtClean="0"/>
              <a:t>fazama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Češće</a:t>
            </a:r>
            <a:r>
              <a:rPr lang="en-GB" dirty="0" smtClean="0"/>
              <a:t> </a:t>
            </a:r>
            <a:r>
              <a:rPr lang="en-GB" dirty="0" err="1" smtClean="0"/>
              <a:t>prave</a:t>
            </a:r>
            <a:r>
              <a:rPr lang="en-GB" dirty="0" smtClean="0"/>
              <a:t> </a:t>
            </a:r>
            <a:r>
              <a:rPr lang="en-GB" dirty="0" err="1" smtClean="0"/>
              <a:t>pauze</a:t>
            </a:r>
            <a:r>
              <a:rPr lang="en-GB" dirty="0" smtClean="0"/>
              <a:t> </a:t>
            </a:r>
            <a:r>
              <a:rPr lang="en-GB" dirty="0" err="1" smtClean="0"/>
              <a:t>kad</a:t>
            </a:r>
            <a:r>
              <a:rPr lang="en-GB" dirty="0" smtClean="0"/>
              <a:t> </a:t>
            </a:r>
            <a:r>
              <a:rPr lang="en-GB" dirty="0" err="1" smtClean="0"/>
              <a:t>pišu</a:t>
            </a:r>
            <a:r>
              <a:rPr lang="en-GB" dirty="0" smtClean="0"/>
              <a:t> </a:t>
            </a:r>
            <a:r>
              <a:rPr lang="en-GB" dirty="0" err="1" smtClean="0"/>
              <a:t>olovkom</a:t>
            </a:r>
            <a:r>
              <a:rPr lang="en-GB" dirty="0" smtClean="0"/>
              <a:t> </a:t>
            </a:r>
            <a:r>
              <a:rPr lang="en-GB" dirty="0" err="1" smtClean="0"/>
              <a:t>nego</a:t>
            </a:r>
            <a:r>
              <a:rPr lang="en-GB" dirty="0" smtClean="0"/>
              <a:t> </a:t>
            </a:r>
            <a:r>
              <a:rPr lang="en-GB" dirty="0" err="1" smtClean="0"/>
              <a:t>kad</a:t>
            </a:r>
            <a:r>
              <a:rPr lang="en-GB" dirty="0" smtClean="0"/>
              <a:t> </a:t>
            </a:r>
            <a:r>
              <a:rPr lang="en-GB" dirty="0" err="1" smtClean="0"/>
              <a:t>kucaju</a:t>
            </a:r>
            <a:r>
              <a:rPr lang="en-GB" dirty="0" smtClean="0"/>
              <a:t> </a:t>
            </a:r>
            <a:r>
              <a:rPr lang="en-GB" dirty="0" err="1" smtClean="0"/>
              <a:t>tekst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416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Ontogeneza jezika</vt:lpstr>
      <vt:lpstr>Teorije pisanja</vt:lpstr>
      <vt:lpstr>Kognitivni modeli pisanja</vt:lpstr>
      <vt:lpstr>Hejsov model</vt:lpstr>
      <vt:lpstr>Faza planiranja</vt:lpstr>
      <vt:lpstr>nastavak</vt:lpstr>
      <vt:lpstr>Faza generisanja teksta </vt:lpstr>
      <vt:lpstr>nastavak</vt:lpstr>
      <vt:lpstr>Faza revizije teksta</vt:lpstr>
      <vt:lpstr>Model Berajtera i Skardamalije</vt:lpstr>
      <vt:lpstr>Sociokulturna teorija</vt:lpstr>
      <vt:lpstr>Završna razmatranja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Ontogeneza jezika</dc:title>
  <dc:creator>FujitsuSE</dc:creator>
  <cp:lastModifiedBy>pc</cp:lastModifiedBy>
  <cp:revision>69</cp:revision>
  <dcterms:created xsi:type="dcterms:W3CDTF">2018-02-26T10:06:06Z</dcterms:created>
  <dcterms:modified xsi:type="dcterms:W3CDTF">2020-03-21T14:06:07Z</dcterms:modified>
</cp:coreProperties>
</file>